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8"/>
  </p:notesMasterIdLst>
  <p:handoutMasterIdLst>
    <p:handoutMasterId r:id="rId39"/>
  </p:handoutMasterIdLst>
  <p:sldIdLst>
    <p:sldId id="2142533079" r:id="rId33"/>
    <p:sldId id="2142533894" r:id="rId34"/>
    <p:sldId id="2142533895" r:id="rId35"/>
    <p:sldId id="2142533896" r:id="rId36"/>
    <p:sldId id="21425338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3"/>
    <p:restoredTop sz="92919" autoAdjust="0"/>
  </p:normalViewPr>
  <p:slideViewPr>
    <p:cSldViewPr snapToGrid="0" snapToObjects="1">
      <p:cViewPr varScale="1">
        <p:scale>
          <a:sx n="107" d="100"/>
          <a:sy n="107" d="100"/>
        </p:scale>
        <p:origin x="192" y="584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handoutMaster" Target="handoutMasters/handout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narlint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Static Code Analysis: A method of debugging by performing automated evaluation of code without executing the program. The analysis is structured as a set of coding rules that evaluate the code’s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 Code Analysis: Dynamic analysis observes a running program. Dynamic analysis requires test inputs and can measure user functionality as well as runtime qualities like execution time and resource consumption.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68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SonarQube solution consists of several components: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SonarScanner</a:t>
            </a:r>
            <a:r>
              <a:rPr lang="en-US" dirty="0"/>
              <a:t>: The brain of </a:t>
            </a:r>
            <a:r>
              <a:rPr lang="en-US" dirty="0" err="1"/>
              <a:t>SonarQube.It</a:t>
            </a:r>
            <a:r>
              <a:rPr lang="en-US" dirty="0"/>
              <a:t> processes the resulting analysis reports.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SonarQube UI: It displays the reports.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SonarQube Database: The reports are stored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SonarQube Server: The central component which runs the </a:t>
            </a:r>
            <a:r>
              <a:rPr lang="en-US" dirty="0" err="1"/>
              <a:t>SonarScanner</a:t>
            </a:r>
            <a:r>
              <a:rPr lang="en-US" dirty="0"/>
              <a:t>, stores the reports in SonarQube Database, and displays the reports in the SonarQube UI.</a:t>
            </a:r>
          </a:p>
          <a:p>
            <a:endParaRPr lang="en-US" dirty="0"/>
          </a:p>
          <a:p>
            <a:r>
              <a:rPr lang="en-US" dirty="0"/>
              <a:t>Workflow: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code in their IDEs and use </a:t>
            </a:r>
            <a:r>
              <a:rPr lang="en-US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SonarLint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run local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push their code into their </a:t>
            </a:r>
            <a:r>
              <a:rPr lang="en-US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favourite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SCM : git, SVN, TFVC, 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Continuous Integration Server triggers an automatic build, and the execution of the </a:t>
            </a:r>
            <a:r>
              <a:rPr lang="en-US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SonarScanner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required to run the SonarQube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analysis report is sent to the SonarQube Server for processing.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SonarQube Server processes and stores the analysis report results in the SonarQube Database, and displays the results in the UI.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review, comment, challenge their Issues to manage and reduce their Technical Debt through the SonarQube UI.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Managers receive Reports from the analysis. Ops use APIs to automate configuration and extract data from SonarQube. Ops use JMX to monitor SonarQube Server.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1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9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5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25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25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25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Code Analysis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994265E2-95DC-4C98-B7EE-8CEBDD06F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440F8E6-BCD3-9A45-9339-77815393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kern="1200">
                <a:latin typeface="+mj-lt"/>
                <a:ea typeface="Arial" charset="0"/>
                <a:cs typeface="Arial" charset="0"/>
              </a:rPr>
              <a:t>Code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2EE41-516E-4143-8146-47F94C650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FD999D4-B456-9943-89B7-30D56181CE1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5A4E83-1901-BC4F-A302-69CAE1D06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baseline="0">
                <a:latin typeface="+mn-lt"/>
                <a:ea typeface="Arial" charset="0"/>
                <a:cs typeface="Arial" charset="0"/>
              </a:rPr>
              <a:t>IBM Cloud / © 2019 IBM Corporation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C7454EA-BBC6-C84B-8B66-346AB7ADC5E4}"/>
              </a:ext>
            </a:extLst>
          </p:cNvPr>
          <p:cNvSpPr txBox="1">
            <a:spLocks/>
          </p:cNvSpPr>
          <p:nvPr/>
        </p:nvSpPr>
        <p:spPr>
          <a:xfrm>
            <a:off x="386080" y="3131294"/>
            <a:ext cx="4714240" cy="16560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21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kern="1200" dirty="0">
                <a:latin typeface="+mn-lt"/>
                <a:ea typeface="Arial" charset="0"/>
                <a:cs typeface="Arial" charset="0"/>
              </a:rPr>
              <a:t>A key enabler for Continuous Delivery is automated validation of the application components. Code analysis provides a layer of the automated validation.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633F91-E313-EA49-B1D5-46115C71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1808480"/>
          </a:xfrm>
        </p:spPr>
        <p:txBody>
          <a:bodyPr vert="horz" lIns="0" tIns="0" rIns="0" bIns="0" rtlCol="0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Static Code Analysis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Dynamic Code Analysis</a:t>
            </a:r>
          </a:p>
        </p:txBody>
      </p:sp>
    </p:spTree>
    <p:extLst>
      <p:ext uri="{BB962C8B-B14F-4D97-AF65-F5344CB8AC3E}">
        <p14:creationId xmlns:p14="http://schemas.microsoft.com/office/powerpoint/2010/main" val="344778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050074-6EF2-BE47-93B9-8A83660E04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3108FF-3285-4D42-871A-C54510F1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SonarQube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E67EF-C774-D144-90FB-EFF4C0472C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A9B0F-A006-C74E-B781-FA438D63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A10FC6-A7E5-F147-9BCE-5C34415A3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032511"/>
            <a:ext cx="5486400" cy="400049"/>
          </a:xfrm>
        </p:spPr>
        <p:txBody>
          <a:bodyPr/>
          <a:lstStyle/>
          <a:p>
            <a:r>
              <a:rPr lang="en-US" sz="1800" dirty="0"/>
              <a:t>Open source tool built by </a:t>
            </a:r>
            <a:r>
              <a:rPr lang="en-US" sz="1800" dirty="0" err="1"/>
              <a:t>SonarSource</a:t>
            </a:r>
            <a:r>
              <a:rPr lang="en-US" sz="1800" dirty="0"/>
              <a:t>.</a:t>
            </a: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4112A1-B531-F94C-8E6F-04F4F2C11A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2021840"/>
            <a:ext cx="5486400" cy="42223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community of 120K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for 27 programming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Plugs into the application lifecycle management process to make continuous inspection part of continuous integration.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E9335-3BEC-2445-A687-F5F22BA9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66" y="1402080"/>
            <a:ext cx="6107633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8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638FF-EA80-2A41-B76B-492206E7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Areas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68ED-A9A1-8548-9E05-60D3E1FDC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BAAEE-5A7C-E04F-8E7C-6833836F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DD51E0-832E-B240-BE03-935C0255B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1166F0-2B50-D640-B8B4-F7AEAA89D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Reliability: Detect bugs that will impact end-user functionality.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Security: Detect vulnerabilities and hotspots that can be exploited to compromise the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Technical Debt: Keep your codebase maintainable to increase developer velocity.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ED57935-AAD5-9C45-9139-902F765F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94" y="1645920"/>
            <a:ext cx="5553006" cy="37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97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10264</TotalTime>
  <Words>419</Words>
  <Application>Microsoft Macintosh PowerPoint</Application>
  <PresentationFormat>Widescreen</PresentationFormat>
  <Paragraphs>40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5</vt:i4>
      </vt:variant>
    </vt:vector>
  </HeadingPairs>
  <TitlesOfParts>
    <vt:vector size="49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Code Analysis</vt:lpstr>
      <vt:lpstr>Code Analysis</vt:lpstr>
      <vt:lpstr>SonarQube</vt:lpstr>
      <vt:lpstr>Focus Areas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133</cp:revision>
  <dcterms:created xsi:type="dcterms:W3CDTF">2020-09-30T22:08:54Z</dcterms:created>
  <dcterms:modified xsi:type="dcterms:W3CDTF">2021-10-26T04:40:55Z</dcterms:modified>
</cp:coreProperties>
</file>